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09F2-3625-4412-B7CC-F432616AA9E6}" type="datetimeFigureOut">
              <a:rPr lang="fa-IR" smtClean="0"/>
              <a:t>1436/01/18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F2E3-DC0D-4540-B9A7-B5E589D4BC6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8358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09F2-3625-4412-B7CC-F432616AA9E6}" type="datetimeFigureOut">
              <a:rPr lang="fa-IR" smtClean="0"/>
              <a:t>1436/01/18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F2E3-DC0D-4540-B9A7-B5E589D4BC6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557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09F2-3625-4412-B7CC-F432616AA9E6}" type="datetimeFigureOut">
              <a:rPr lang="fa-IR" smtClean="0"/>
              <a:t>1436/01/18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F2E3-DC0D-4540-B9A7-B5E589D4BC6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5075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09F2-3625-4412-B7CC-F432616AA9E6}" type="datetimeFigureOut">
              <a:rPr lang="fa-IR" smtClean="0"/>
              <a:t>1436/01/18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F2E3-DC0D-4540-B9A7-B5E589D4BC6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41859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09F2-3625-4412-B7CC-F432616AA9E6}" type="datetimeFigureOut">
              <a:rPr lang="fa-IR" smtClean="0"/>
              <a:t>1436/01/18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F2E3-DC0D-4540-B9A7-B5E589D4BC6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2359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09F2-3625-4412-B7CC-F432616AA9E6}" type="datetimeFigureOut">
              <a:rPr lang="fa-IR" smtClean="0"/>
              <a:t>1436/01/18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F2E3-DC0D-4540-B9A7-B5E589D4BC6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05253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09F2-3625-4412-B7CC-F432616AA9E6}" type="datetimeFigureOut">
              <a:rPr lang="fa-IR" smtClean="0"/>
              <a:t>1436/01/18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F2E3-DC0D-4540-B9A7-B5E589D4BC6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0289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09F2-3625-4412-B7CC-F432616AA9E6}" type="datetimeFigureOut">
              <a:rPr lang="fa-IR" smtClean="0"/>
              <a:t>1436/01/18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F2E3-DC0D-4540-B9A7-B5E589D4BC6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0238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09F2-3625-4412-B7CC-F432616AA9E6}" type="datetimeFigureOut">
              <a:rPr lang="fa-IR" smtClean="0"/>
              <a:t>1436/01/18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F2E3-DC0D-4540-B9A7-B5E589D4BC6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4948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09F2-3625-4412-B7CC-F432616AA9E6}" type="datetimeFigureOut">
              <a:rPr lang="fa-IR" smtClean="0"/>
              <a:t>1436/01/18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F2E3-DC0D-4540-B9A7-B5E589D4BC6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13316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09F2-3625-4412-B7CC-F432616AA9E6}" type="datetimeFigureOut">
              <a:rPr lang="fa-IR" smtClean="0"/>
              <a:t>1436/01/18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F2E3-DC0D-4540-B9A7-B5E589D4BC6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4959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A09F2-3625-4412-B7CC-F432616AA9E6}" type="datetimeFigureOut">
              <a:rPr lang="fa-IR" smtClean="0"/>
              <a:t>1436/01/18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F2E3-DC0D-4540-B9A7-B5E589D4BC6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8414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404665"/>
            <a:ext cx="4283644" cy="4915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737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620688"/>
            <a:ext cx="4488904" cy="486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069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620688"/>
            <a:ext cx="4539833" cy="4833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75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64704"/>
            <a:ext cx="4565382" cy="499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75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620688"/>
            <a:ext cx="4572090" cy="489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759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692696"/>
            <a:ext cx="4584724" cy="483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759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20688"/>
            <a:ext cx="4459524" cy="4838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759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548680"/>
            <a:ext cx="4817506" cy="5291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069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478345"/>
            <a:ext cx="4574660" cy="484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069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20688"/>
            <a:ext cx="4857014" cy="5198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069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ilam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</dc:creator>
  <cp:lastModifiedBy>t</cp:lastModifiedBy>
  <cp:revision>1</cp:revision>
  <dcterms:created xsi:type="dcterms:W3CDTF">2014-11-10T18:34:46Z</dcterms:created>
  <dcterms:modified xsi:type="dcterms:W3CDTF">2014-11-10T18:39:44Z</dcterms:modified>
</cp:coreProperties>
</file>